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7" r:id="rId3"/>
    <p:sldId id="26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5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2DE7-EEC9-594E-965A-4063C8483FB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C4CD-EBFE-B246-BDCB-9E872A337A4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110480" y="2401570"/>
            <a:ext cx="199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王厚军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6110" y="2801620"/>
            <a:ext cx="443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水利部宣传教育中心党委书记、主任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05" y="2401570"/>
            <a:ext cx="2037715" cy="3056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56585" y="4998720"/>
            <a:ext cx="1991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王厚军</a:t>
            </a:r>
            <a:endParaRPr lang="zh-CN" altLang="zh-CN" sz="4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46315" y="2639695"/>
            <a:ext cx="25857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1060" y="2379980"/>
            <a:ext cx="7999095" cy="1333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endParaRPr lang="en-US" alt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加强宣传教育  促进节约用水</a:t>
            </a:r>
            <a:endParaRPr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087620" y="5188585"/>
            <a:ext cx="5042535" cy="555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水利部宣传教育中心党委书记、主任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DYwZTJjNzUyYmI4MDVlNmU3YzBjOWNiNmZiNzQ4Zj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WPS 演示</Application>
  <PresentationFormat>宽屏</PresentationFormat>
  <Paragraphs>13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13752365375@163.com</dc:creator>
  <cp:lastModifiedBy>蔺素丽</cp:lastModifiedBy>
  <cp:revision>11</cp:revision>
  <dcterms:created xsi:type="dcterms:W3CDTF">2023-09-22T06:40:00Z</dcterms:created>
  <dcterms:modified xsi:type="dcterms:W3CDTF">2023-09-25T23:42:53Z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856BB5EADE84478B98D68D7A8F753213_12</vt:lpwstr>
  </property>
  <property fmtid="{D5CDD505-2E9C-101B-9397-08002B2CF9AE}" pid="3" name="KSOProductBuildVer">
    <vt:lpwstr>2052-12.1.0.15374</vt:lpwstr>
  </property>
</Properties>
</file>